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4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1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3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5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3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4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6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4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C061-991F-4784-959E-602427081DBF}" type="datetimeFigureOut">
              <a:rPr lang="it-IT" smtClean="0"/>
              <a:t>24/04/2014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10E1-CF73-4541-B37E-41ECC4DD4B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9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IL NOSTRO ORTO »</a:t>
            </a:r>
          </a:p>
          <a:p>
            <a:r>
              <a:rPr lang="it-I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Progetto ambiente </a:t>
            </a:r>
            <a:r>
              <a:rPr lang="it-I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</a:t>
            </a:r>
          </a:p>
          <a:p>
            <a:r>
              <a:rPr lang="it-IT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bambini 4 anni</a:t>
            </a:r>
            <a:endParaRPr lang="it-IT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Scuola dell’infanzia Aquilone</a:t>
            </a:r>
            <a:endParaRPr lang="it-I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606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Siamo pronti per  seminare!!!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614530" cy="27108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032448" cy="30243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Finalmente sono spuntate le prime piantine seminate in sezione!!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832">
            <a:off x="319891" y="2243197"/>
            <a:ext cx="4176464" cy="31323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2769">
            <a:off x="4457800" y="2339339"/>
            <a:ext cx="4578604" cy="35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Attivita’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di rielaborazione in sezione:</a:t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costruiamo un libro!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4484"/>
            <a:ext cx="3323861" cy="24928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5" y="4114194"/>
            <a:ext cx="3312368" cy="24842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7" y="435765"/>
            <a:ext cx="3528392" cy="26462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734" y="3621614"/>
            <a:ext cx="3402124" cy="2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</Words>
  <Application>Microsoft Office PowerPoint</Application>
  <PresentationFormat>Presentazione su schermo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Siamo pronti per  seminare!!!</vt:lpstr>
      <vt:lpstr>Finalmente sono spuntate le prime piantine seminate in sezione!!</vt:lpstr>
      <vt:lpstr>Attivita’ di rielaborazione in sezione: costruiamo un libro!</vt:lpstr>
      <vt:lpstr>Presentazione standard di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«Il nostro orto»</dc:title>
  <dc:creator> </dc:creator>
  <cp:lastModifiedBy> </cp:lastModifiedBy>
  <cp:revision>29</cp:revision>
  <dcterms:created xsi:type="dcterms:W3CDTF">2014-04-07T19:40:13Z</dcterms:created>
  <dcterms:modified xsi:type="dcterms:W3CDTF">2014-04-24T19:34:08Z</dcterms:modified>
</cp:coreProperties>
</file>